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6628-2369-401D-B6AD-CECEF43D29B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AB5C-06DA-423E-86BE-82E970C5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0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6628-2369-401D-B6AD-CECEF43D29B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AB5C-06DA-423E-86BE-82E970C5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1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6628-2369-401D-B6AD-CECEF43D29B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AB5C-06DA-423E-86BE-82E970C5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6628-2369-401D-B6AD-CECEF43D29B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AB5C-06DA-423E-86BE-82E970C5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6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6628-2369-401D-B6AD-CECEF43D29B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AB5C-06DA-423E-86BE-82E970C5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9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6628-2369-401D-B6AD-CECEF43D29B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AB5C-06DA-423E-86BE-82E970C5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5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6628-2369-401D-B6AD-CECEF43D29B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AB5C-06DA-423E-86BE-82E970C5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9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6628-2369-401D-B6AD-CECEF43D29B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AB5C-06DA-423E-86BE-82E970C5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6628-2369-401D-B6AD-CECEF43D29B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AB5C-06DA-423E-86BE-82E970C5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6628-2369-401D-B6AD-CECEF43D29B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AB5C-06DA-423E-86BE-82E970C5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6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6628-2369-401D-B6AD-CECEF43D29B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AB5C-06DA-423E-86BE-82E970C5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7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6628-2369-401D-B6AD-CECEF43D29B2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DAB5C-06DA-423E-86BE-82E970C54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615408"/>
              </p:ext>
            </p:extLst>
          </p:nvPr>
        </p:nvGraphicFramePr>
        <p:xfrm>
          <a:off x="685800" y="152400"/>
          <a:ext cx="2078334" cy="4565445"/>
        </p:xfrm>
        <a:graphic>
          <a:graphicData uri="http://schemas.openxmlformats.org/drawingml/2006/table">
            <a:tbl>
              <a:tblPr/>
              <a:tblGrid>
                <a:gridCol w="142282"/>
                <a:gridCol w="101630"/>
                <a:gridCol w="426846"/>
                <a:gridCol w="325216"/>
                <a:gridCol w="142282"/>
                <a:gridCol w="101630"/>
                <a:gridCol w="838448"/>
              </a:tblGrid>
              <a:tr h="162476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SouthWest Asia &amp; North America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Afghanistan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Mediterranean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Iran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Black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Iraq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Caspian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Lebanon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Persian Gulf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Israel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Arabian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Jordan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Turkey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Mecca, Saudi Arabia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Syria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Jerusalem, Israel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Saudi Arabia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Tehran, Iran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Yemen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Beirut, Lebanon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Oman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Baghdad, Iraq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UAE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Qater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Tigris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Bahrain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Euphrates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Kuwait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Nile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Morrocco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Egypt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Algeria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Tunisia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Libya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66911"/>
              </p:ext>
            </p:extLst>
          </p:nvPr>
        </p:nvGraphicFramePr>
        <p:xfrm>
          <a:off x="3581400" y="152400"/>
          <a:ext cx="2078334" cy="4565445"/>
        </p:xfrm>
        <a:graphic>
          <a:graphicData uri="http://schemas.openxmlformats.org/drawingml/2006/table">
            <a:tbl>
              <a:tblPr/>
              <a:tblGrid>
                <a:gridCol w="142282"/>
                <a:gridCol w="101630"/>
                <a:gridCol w="426846"/>
                <a:gridCol w="325216"/>
                <a:gridCol w="142282"/>
                <a:gridCol w="101630"/>
                <a:gridCol w="838448"/>
              </a:tblGrid>
              <a:tr h="162476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SouthWest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Asia &amp; North America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Afghanistan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Mediterranean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Iran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Black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Iraq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Caspian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Lebanon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Persian Gulf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Israel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Arabian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Jordan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Turkey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Mecca, Saudi Arabia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Syria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Jerusalem, Israel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Saudi Arabia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Tehran, Iran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Yemen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Beirut, Lebanon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Oman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Baghdad, Iraq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UAE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Qater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Tigris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Bahrain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Euphrates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Kuwait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Nile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Morrocco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Egypt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Algeria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Tunisia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Libya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436191"/>
              </p:ext>
            </p:extLst>
          </p:nvPr>
        </p:nvGraphicFramePr>
        <p:xfrm>
          <a:off x="6477000" y="152400"/>
          <a:ext cx="2078334" cy="4565445"/>
        </p:xfrm>
        <a:graphic>
          <a:graphicData uri="http://schemas.openxmlformats.org/drawingml/2006/table">
            <a:tbl>
              <a:tblPr/>
              <a:tblGrid>
                <a:gridCol w="142282"/>
                <a:gridCol w="101630"/>
                <a:gridCol w="426846"/>
                <a:gridCol w="325216"/>
                <a:gridCol w="142282"/>
                <a:gridCol w="101630"/>
                <a:gridCol w="838448"/>
              </a:tblGrid>
              <a:tr h="162476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SouthWest Asia &amp; North America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Afghanistan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Mediterranean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Iran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Black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Iraq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Caspian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Lebanon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Persian Gulf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Israel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Arabian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Jordan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Turkey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Mecca, Saudi Arabia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Syria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Jerusalem, Israel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Saudi Arabia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Tehran, Iran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Yemen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Beirut, Lebanon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Oman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Baghdad, Iraq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UAE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Qater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Tigris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Bahrain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Euphrates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Kuwait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Nile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Morrocco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Egypt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Algeria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Tunisia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3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Libya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70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54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15"/>
          <a:stretch/>
        </p:blipFill>
        <p:spPr>
          <a:xfrm>
            <a:off x="0" y="1403866"/>
            <a:ext cx="10043414" cy="5423654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0" y="-762000"/>
            <a:ext cx="2366682" cy="182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108204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Atlas pages </a:t>
            </a:r>
            <a:r>
              <a:rPr lang="en-US" dirty="0" smtClean="0"/>
              <a:t>122, 123, 164, 154</a:t>
            </a:r>
            <a:r>
              <a:rPr lang="en-US" dirty="0" smtClean="0"/>
              <a:t> </a:t>
            </a:r>
            <a:r>
              <a:rPr lang="en-US" dirty="0" smtClean="0"/>
              <a:t>to complete the map</a:t>
            </a:r>
          </a:p>
        </p:txBody>
      </p:sp>
    </p:spTree>
    <p:extLst>
      <p:ext uri="{BB962C8B-B14F-4D97-AF65-F5344CB8AC3E}">
        <p14:creationId xmlns:p14="http://schemas.microsoft.com/office/powerpoint/2010/main" val="23121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14800" y="159327"/>
            <a:ext cx="1357743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Morocco</a:t>
            </a:r>
          </a:p>
          <a:p>
            <a:pPr marL="0" indent="0">
              <a:buNone/>
            </a:pPr>
            <a:r>
              <a:rPr lang="en-US" sz="1800" dirty="0" smtClean="0"/>
              <a:t>Egypt</a:t>
            </a:r>
          </a:p>
          <a:p>
            <a:pPr marL="0" indent="0">
              <a:buNone/>
            </a:pPr>
            <a:r>
              <a:rPr lang="en-US" sz="1800" dirty="0" smtClean="0"/>
              <a:t>Algeria</a:t>
            </a:r>
          </a:p>
          <a:p>
            <a:pPr marL="0" indent="0">
              <a:buNone/>
            </a:pPr>
            <a:r>
              <a:rPr lang="en-US" sz="1800" dirty="0" smtClean="0"/>
              <a:t>Turkey</a:t>
            </a:r>
          </a:p>
          <a:p>
            <a:pPr marL="0" indent="0">
              <a:buNone/>
            </a:pPr>
            <a:r>
              <a:rPr lang="en-US" sz="1800" dirty="0" smtClean="0"/>
              <a:t>Tunisia</a:t>
            </a:r>
          </a:p>
          <a:p>
            <a:pPr marL="0" indent="0">
              <a:buNone/>
            </a:pPr>
            <a:r>
              <a:rPr lang="en-US" sz="1800" dirty="0" smtClean="0"/>
              <a:t>Libya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1814943" y="1600200"/>
            <a:ext cx="336665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Afghanistan</a:t>
            </a:r>
          </a:p>
          <a:p>
            <a:r>
              <a:rPr lang="en-US" b="1" dirty="0" smtClean="0"/>
              <a:t>Iran</a:t>
            </a:r>
          </a:p>
          <a:p>
            <a:r>
              <a:rPr lang="en-US" b="1" dirty="0" smtClean="0"/>
              <a:t>Iraq</a:t>
            </a:r>
          </a:p>
          <a:p>
            <a:r>
              <a:rPr lang="en-US" b="1" dirty="0" smtClean="0"/>
              <a:t>Lebanon</a:t>
            </a:r>
          </a:p>
          <a:p>
            <a:r>
              <a:rPr lang="en-US" b="1" dirty="0" smtClean="0"/>
              <a:t>Israel</a:t>
            </a:r>
          </a:p>
          <a:p>
            <a:r>
              <a:rPr lang="en-US" dirty="0" smtClean="0"/>
              <a:t>Jordan</a:t>
            </a:r>
          </a:p>
          <a:p>
            <a:r>
              <a:rPr lang="en-US" dirty="0" smtClean="0"/>
              <a:t>Turkey</a:t>
            </a:r>
          </a:p>
          <a:p>
            <a:r>
              <a:rPr lang="en-US" dirty="0" smtClean="0"/>
              <a:t>Syria</a:t>
            </a:r>
          </a:p>
          <a:p>
            <a:r>
              <a:rPr lang="en-US" b="1" dirty="0" smtClean="0"/>
              <a:t>Saudi Arabia</a:t>
            </a:r>
          </a:p>
          <a:p>
            <a:r>
              <a:rPr lang="en-US" dirty="0" smtClean="0"/>
              <a:t>Yemen</a:t>
            </a:r>
          </a:p>
          <a:p>
            <a:r>
              <a:rPr lang="en-US" dirty="0" smtClean="0"/>
              <a:t>Oman</a:t>
            </a:r>
          </a:p>
          <a:p>
            <a:r>
              <a:rPr lang="en-US" dirty="0" smtClean="0"/>
              <a:t>UAE – United Arab Emeritus</a:t>
            </a:r>
          </a:p>
          <a:p>
            <a:r>
              <a:rPr lang="en-US" dirty="0" smtClean="0"/>
              <a:t>Qatar</a:t>
            </a:r>
          </a:p>
          <a:p>
            <a:r>
              <a:rPr lang="en-US" dirty="0" smtClean="0"/>
              <a:t>Bahrain</a:t>
            </a:r>
          </a:p>
          <a:p>
            <a:r>
              <a:rPr lang="en-US" dirty="0" smtClean="0"/>
              <a:t>Kuwait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5867400" y="152400"/>
            <a:ext cx="249381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Mediterranean Sea</a:t>
            </a:r>
          </a:p>
          <a:p>
            <a:r>
              <a:rPr lang="en-US" dirty="0" smtClean="0"/>
              <a:t>Black Sea</a:t>
            </a:r>
          </a:p>
          <a:p>
            <a:r>
              <a:rPr lang="en-US" dirty="0" smtClean="0"/>
              <a:t>Caspian Sea</a:t>
            </a:r>
          </a:p>
          <a:p>
            <a:r>
              <a:rPr lang="en-US" dirty="0" smtClean="0"/>
              <a:t>Persian Gulf</a:t>
            </a:r>
          </a:p>
          <a:p>
            <a:pPr marL="0" lvl="2"/>
            <a:r>
              <a:rPr lang="en-US" dirty="0"/>
              <a:t>Arabian Sea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Mecca, Saudi Arabia</a:t>
            </a:r>
          </a:p>
          <a:p>
            <a:r>
              <a:rPr lang="en-US" dirty="0" smtClean="0"/>
              <a:t>Jerusalem, Israel</a:t>
            </a:r>
          </a:p>
          <a:p>
            <a:r>
              <a:rPr lang="en-US" dirty="0" smtClean="0"/>
              <a:t>Tehran, Iran</a:t>
            </a:r>
          </a:p>
          <a:p>
            <a:r>
              <a:rPr lang="en-US" dirty="0" smtClean="0"/>
              <a:t>Beirut, Lebanon</a:t>
            </a:r>
          </a:p>
          <a:p>
            <a:r>
              <a:rPr lang="en-US" dirty="0" smtClean="0"/>
              <a:t>Baghdad, Iraq</a:t>
            </a:r>
          </a:p>
          <a:p>
            <a:endParaRPr lang="en-US" dirty="0" smtClean="0"/>
          </a:p>
          <a:p>
            <a:r>
              <a:rPr lang="en-US" dirty="0" smtClean="0"/>
              <a:t>Nile River</a:t>
            </a:r>
            <a:endParaRPr lang="en-US" dirty="0"/>
          </a:p>
          <a:p>
            <a:r>
              <a:rPr lang="en-US" dirty="0" smtClean="0"/>
              <a:t>Tigris River</a:t>
            </a:r>
          </a:p>
          <a:p>
            <a:pPr marL="0" lvl="2"/>
            <a:r>
              <a:rPr lang="en-US" dirty="0" smtClean="0"/>
              <a:t>Euphrates River</a:t>
            </a:r>
          </a:p>
          <a:p>
            <a:pPr marL="0" lvl="2"/>
            <a:r>
              <a:rPr lang="en-US" dirty="0" smtClean="0"/>
              <a:t>Persian </a:t>
            </a:r>
            <a:r>
              <a:rPr lang="en-US" dirty="0"/>
              <a:t>Gulf</a:t>
            </a:r>
            <a:endParaRPr lang="en-US" sz="16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750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608842"/>
              </p:ext>
            </p:extLst>
          </p:nvPr>
        </p:nvGraphicFramePr>
        <p:xfrm>
          <a:off x="457200" y="304800"/>
          <a:ext cx="2743199" cy="5105399"/>
        </p:xfrm>
        <a:graphic>
          <a:graphicData uri="http://schemas.openxmlformats.org/drawingml/2006/table">
            <a:tbl>
              <a:tblPr/>
              <a:tblGrid>
                <a:gridCol w="187798"/>
                <a:gridCol w="134142"/>
                <a:gridCol w="563395"/>
                <a:gridCol w="429254"/>
                <a:gridCol w="187798"/>
                <a:gridCol w="134142"/>
                <a:gridCol w="1106670"/>
              </a:tblGrid>
              <a:tr h="18169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SouthWest Asia &amp; North Africa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Afghanistan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Mediterranean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Iran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Black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Iraq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Caspian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Lebanon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Persian Gulf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Israel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Arabian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Jordan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Turkey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Mecca, Saudi Arabia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Syria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Jerusalem, Israel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Saudi Arabia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Tehran, Iran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Yemen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Beirut, Lebanon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Oman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Baghdad, Iraq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UAE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Qatar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Tigris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Bahrain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Euphrates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Kuwait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Nile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Morrocco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Egypt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Algeria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Tunisia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Libya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103457"/>
              </p:ext>
            </p:extLst>
          </p:nvPr>
        </p:nvGraphicFramePr>
        <p:xfrm>
          <a:off x="4343400" y="381000"/>
          <a:ext cx="2743199" cy="5105399"/>
        </p:xfrm>
        <a:graphic>
          <a:graphicData uri="http://schemas.openxmlformats.org/drawingml/2006/table">
            <a:tbl>
              <a:tblPr/>
              <a:tblGrid>
                <a:gridCol w="187798"/>
                <a:gridCol w="134142"/>
                <a:gridCol w="563395"/>
                <a:gridCol w="429254"/>
                <a:gridCol w="187798"/>
                <a:gridCol w="134142"/>
                <a:gridCol w="1106670"/>
              </a:tblGrid>
              <a:tr h="18169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SouthWest Asia &amp; North Africa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Afghanistan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Mediterranean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Iran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Black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Iraq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Caspian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Lebanon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Persian Gulf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Israel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Arabian Sea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Jordan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Turkey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Mecca, Saudi Arabia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Syria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Jerusalem, Israel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Saudi Arabia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Tehran, Iran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Yemen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Beirut, Lebanon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Oman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Baghdad, Iraq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UAE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Qatar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Tigris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Bahrain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Euphrates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Kuwait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Nile River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Morrocco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Egypt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Algeria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Tunisia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793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Libya</a:t>
                      </a: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913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5077" marR="5077" marT="5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97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364</Words>
  <Application>Microsoft Office PowerPoint</Application>
  <PresentationFormat>On-screen Show (4:3)</PresentationFormat>
  <Paragraphs>375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SummerNeel</dc:creator>
  <cp:lastModifiedBy>Newport, Anita</cp:lastModifiedBy>
  <cp:revision>11</cp:revision>
  <cp:lastPrinted>2017-03-24T16:44:20Z</cp:lastPrinted>
  <dcterms:created xsi:type="dcterms:W3CDTF">2014-03-24T13:19:16Z</dcterms:created>
  <dcterms:modified xsi:type="dcterms:W3CDTF">2017-03-24T16:44:29Z</dcterms:modified>
</cp:coreProperties>
</file>